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imes New Roman Bold" charset="1" panose="02030802070405020303"/>
      <p:regular r:id="rId18"/>
    </p:embeddedFont>
    <p:embeddedFont>
      <p:font typeface="Times New Roman" charset="1" panose="02030502070405020303"/>
      <p:regular r:id="rId19"/>
    </p:embeddedFont>
    <p:embeddedFont>
      <p:font typeface="League Spartan" charset="1" panose="00000800000000000000"/>
      <p:regular r:id="rId20"/>
    </p:embeddedFont>
    <p:embeddedFont>
      <p:font typeface="Sweet Apricot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2899313"/>
            <a:ext cx="9009410" cy="4498926"/>
            <a:chOff x="0" y="0"/>
            <a:chExt cx="3286657" cy="16412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1641221"/>
            </a:xfrm>
            <a:custGeom>
              <a:avLst/>
              <a:gdLst/>
              <a:ahLst/>
              <a:cxnLst/>
              <a:rect r="r" b="b" t="t" l="l"/>
              <a:pathLst>
                <a:path h="164122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1641221"/>
                  </a:lnTo>
                  <a:lnTo>
                    <a:pt x="0" y="16412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920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75106" y="3357877"/>
            <a:ext cx="8739799" cy="3617012"/>
            <a:chOff x="0" y="0"/>
            <a:chExt cx="11653065" cy="48226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80975"/>
              <a:ext cx="11653065" cy="3990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312"/>
                </a:lnSpc>
              </a:pPr>
              <a:r>
                <a:rPr lang="en-US" sz="9427" spc="-141" b="true">
                  <a:solidFill>
                    <a:srgbClr val="003EA8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LẬP TRÌNH WWW( JAVA)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133708"/>
              <a:ext cx="11653065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07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GV: TS. Võ Văn Hải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6495" y="684836"/>
            <a:ext cx="5998766" cy="1906519"/>
            <a:chOff x="0" y="0"/>
            <a:chExt cx="2188366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8366" cy="695503"/>
            </a:xfrm>
            <a:custGeom>
              <a:avLst/>
              <a:gdLst/>
              <a:ahLst/>
              <a:cxnLst/>
              <a:rect r="r" b="b" t="t" l="l"/>
              <a:pathLst>
                <a:path h="695503" w="2188366">
                  <a:moveTo>
                    <a:pt x="0" y="0"/>
                  </a:moveTo>
                  <a:lnTo>
                    <a:pt x="2188366" y="0"/>
                  </a:lnTo>
                  <a:lnTo>
                    <a:pt x="2188366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8358">
            <a:off x="16808929" y="8229523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16164" y="2915205"/>
            <a:ext cx="6847565" cy="668338"/>
            <a:chOff x="0" y="0"/>
            <a:chExt cx="2498010" cy="2438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98010" cy="243811"/>
            </a:xfrm>
            <a:custGeom>
              <a:avLst/>
              <a:gdLst/>
              <a:ahLst/>
              <a:cxnLst/>
              <a:rect r="r" b="b" t="t" l="l"/>
              <a:pathLst>
                <a:path h="243811" w="2498010">
                  <a:moveTo>
                    <a:pt x="0" y="0"/>
                  </a:moveTo>
                  <a:lnTo>
                    <a:pt x="2498010" y="0"/>
                  </a:lnTo>
                  <a:lnTo>
                    <a:pt x="2498010" y="243811"/>
                  </a:lnTo>
                  <a:lnTo>
                    <a:pt x="0" y="243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0" y="2772330"/>
            <a:ext cx="9879956" cy="14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KẾT QUẢ ĐẠT ĐƯỢC</a:t>
            </a:r>
          </a:p>
          <a:p>
            <a:pPr algn="ctr">
              <a:lnSpc>
                <a:spcPts val="45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549158" y="847725"/>
            <a:ext cx="923939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Kết quả</a:t>
            </a:r>
          </a:p>
        </p:txBody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089520" y="3834969"/>
          <a:ext cx="15688818" cy="6781800"/>
        </p:xfrm>
        <a:graphic>
          <a:graphicData uri="http://schemas.openxmlformats.org/drawingml/2006/table">
            <a:tbl>
              <a:tblPr/>
              <a:tblGrid>
                <a:gridCol w="15688818"/>
              </a:tblGrid>
              <a:tr h="5163440">
                <a:tc>
                  <a:txBody>
                    <a:bodyPr anchor="t" rtlCol="false"/>
                    <a:lstStyle/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Tăng cường được hiệu quả tuyển dụng.</a:t>
                      </a:r>
                      <a:endParaRPr lang="en-US" sz="1100"/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 tăng thêm cơ hội việc làm cho ứng viên.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Quản lý tuyển dụng tối ưu.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Phân tích được vai trò của CNTT đời sống thực tế.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Đảm bảo bảo mật và an toàn thông tin.</a:t>
                      </a:r>
                    </a:p>
                    <a:p>
                      <a:pPr algn="just" marL="863606" indent="-431803" lvl="1">
                        <a:lnSpc>
                          <a:spcPts val="576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Trau dồi những kinh nghiệm cũng như kiến thức quý giá cho quá trình học tập.</a:t>
                      </a:r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8358">
            <a:off x="16808929" y="8229523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26846" y="2688570"/>
            <a:ext cx="3321887" cy="668338"/>
            <a:chOff x="0" y="0"/>
            <a:chExt cx="1211834" cy="2438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1833" cy="243811"/>
            </a:xfrm>
            <a:custGeom>
              <a:avLst/>
              <a:gdLst/>
              <a:ahLst/>
              <a:cxnLst/>
              <a:rect r="r" b="b" t="t" l="l"/>
              <a:pathLst>
                <a:path h="243811" w="1211833">
                  <a:moveTo>
                    <a:pt x="0" y="0"/>
                  </a:moveTo>
                  <a:lnTo>
                    <a:pt x="1211833" y="0"/>
                  </a:lnTo>
                  <a:lnTo>
                    <a:pt x="1211833" y="243811"/>
                  </a:lnTo>
                  <a:lnTo>
                    <a:pt x="0" y="243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95928" y="2545695"/>
            <a:ext cx="2952805" cy="14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Hạn chế</a:t>
            </a:r>
          </a:p>
          <a:p>
            <a:pPr algn="ctr">
              <a:lnSpc>
                <a:spcPts val="45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549158" y="847725"/>
            <a:ext cx="923939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Kết quả</a:t>
            </a:r>
          </a:p>
        </p:txBody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294828" y="3642658"/>
          <a:ext cx="15698343" cy="6200775"/>
        </p:xfrm>
        <a:graphic>
          <a:graphicData uri="http://schemas.openxmlformats.org/drawingml/2006/table">
            <a:tbl>
              <a:tblPr/>
              <a:tblGrid>
                <a:gridCol w="15698343"/>
              </a:tblGrid>
              <a:tr h="4315454">
                <a:tc>
                  <a:txBody>
                    <a:bodyPr anchor="t" rtlCol="false"/>
                    <a:lstStyle/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Thiếu sự tương tác trực tiếp</a:t>
                      </a:r>
                      <a:endParaRPr lang="en-US" sz="1100"/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Vấn đề bảo mật dữ liệu chưa tốt.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Chưa được thửng hiệm trên thực tế.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Khó khăn trong việc cập nhật thông tin việc làm chính xác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Website chưa thực sự tối ưu, mới chỉ áp dụng cho các công ty vừa và nhỏ.</a:t>
                      </a:r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679380"/>
            <a:ext cx="16230600" cy="6492240"/>
            <a:chOff x="0" y="0"/>
            <a:chExt cx="6350000" cy="254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l="0" t="-33333" r="0" b="-3333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79357" y="3228728"/>
            <a:ext cx="3779943" cy="7845166"/>
          </a:xfrm>
          <a:custGeom>
            <a:avLst/>
            <a:gdLst/>
            <a:ahLst/>
            <a:cxnLst/>
            <a:rect r="r" b="b" t="t" l="l"/>
            <a:pathLst>
              <a:path h="7845166" w="3779943">
                <a:moveTo>
                  <a:pt x="0" y="0"/>
                </a:moveTo>
                <a:lnTo>
                  <a:pt x="3779943" y="0"/>
                </a:lnTo>
                <a:lnTo>
                  <a:pt x="3779943" y="7845165"/>
                </a:lnTo>
                <a:lnTo>
                  <a:pt x="0" y="7845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55031">
            <a:off x="11187443" y="4676778"/>
            <a:ext cx="1840121" cy="933443"/>
          </a:xfrm>
          <a:custGeom>
            <a:avLst/>
            <a:gdLst/>
            <a:ahLst/>
            <a:cxnLst/>
            <a:rect r="r" b="b" t="t" l="l"/>
            <a:pathLst>
              <a:path h="933443" w="1840121">
                <a:moveTo>
                  <a:pt x="0" y="0"/>
                </a:moveTo>
                <a:lnTo>
                  <a:pt x="1840121" y="0"/>
                </a:lnTo>
                <a:lnTo>
                  <a:pt x="1840121" y="933444"/>
                </a:lnTo>
                <a:lnTo>
                  <a:pt x="0" y="933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18935">
            <a:off x="13263340" y="3029186"/>
            <a:ext cx="835361" cy="743471"/>
          </a:xfrm>
          <a:custGeom>
            <a:avLst/>
            <a:gdLst/>
            <a:ahLst/>
            <a:cxnLst/>
            <a:rect r="r" b="b" t="t" l="l"/>
            <a:pathLst>
              <a:path h="743471" w="835361">
                <a:moveTo>
                  <a:pt x="0" y="0"/>
                </a:moveTo>
                <a:lnTo>
                  <a:pt x="835361" y="0"/>
                </a:lnTo>
                <a:lnTo>
                  <a:pt x="835361" y="743471"/>
                </a:lnTo>
                <a:lnTo>
                  <a:pt x="0" y="743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0340" y="7112317"/>
            <a:ext cx="935473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Em cảm ơn thầy đã xem slide ạ!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60340" y="1617508"/>
            <a:ext cx="9569060" cy="31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3"/>
              </a:lnSpc>
              <a:spcBef>
                <a:spcPct val="0"/>
              </a:spcBef>
            </a:pPr>
            <a:r>
              <a:rPr lang="en-US" sz="18573" spc="-297" u="none">
                <a:solidFill>
                  <a:srgbClr val="FCF5EB"/>
                </a:solidFill>
                <a:latin typeface="Sweet Apricot"/>
                <a:ea typeface="Sweet Apricot"/>
                <a:cs typeface="Sweet Apricot"/>
                <a:sym typeface="Sweet Aprico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9079582" cy="6745738"/>
            <a:chOff x="0" y="0"/>
            <a:chExt cx="331225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2256" cy="2460863"/>
            </a:xfrm>
            <a:custGeom>
              <a:avLst/>
              <a:gdLst/>
              <a:ahLst/>
              <a:cxnLst/>
              <a:rect r="r" b="b" t="t" l="l"/>
              <a:pathLst>
                <a:path h="2460863" w="3312256">
                  <a:moveTo>
                    <a:pt x="0" y="0"/>
                  </a:moveTo>
                  <a:lnTo>
                    <a:pt x="3312256" y="0"/>
                  </a:lnTo>
                  <a:lnTo>
                    <a:pt x="331225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98876" y="2910273"/>
            <a:ext cx="5730075" cy="6890800"/>
            <a:chOff x="0" y="0"/>
            <a:chExt cx="2090347" cy="25137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0347" cy="2513783"/>
            </a:xfrm>
            <a:custGeom>
              <a:avLst/>
              <a:gdLst/>
              <a:ahLst/>
              <a:cxnLst/>
              <a:rect r="r" b="b" t="t" l="l"/>
              <a:pathLst>
                <a:path h="2513783" w="2090347">
                  <a:moveTo>
                    <a:pt x="0" y="0"/>
                  </a:moveTo>
                  <a:lnTo>
                    <a:pt x="2090347" y="0"/>
                  </a:lnTo>
                  <a:lnTo>
                    <a:pt x="2090347" y="2513783"/>
                  </a:lnTo>
                  <a:lnTo>
                    <a:pt x="0" y="25137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858037" y="2741749"/>
            <a:ext cx="10429963" cy="7059324"/>
          </a:xfrm>
          <a:custGeom>
            <a:avLst/>
            <a:gdLst/>
            <a:ahLst/>
            <a:cxnLst/>
            <a:rect r="r" b="b" t="t" l="l"/>
            <a:pathLst>
              <a:path h="7059324" w="10429963">
                <a:moveTo>
                  <a:pt x="0" y="0"/>
                </a:moveTo>
                <a:lnTo>
                  <a:pt x="10429963" y="0"/>
                </a:lnTo>
                <a:lnTo>
                  <a:pt x="10429963" y="7059324"/>
                </a:lnTo>
                <a:lnTo>
                  <a:pt x="0" y="7059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339" t="0" r="-14740" b="-2649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9337" y="1058643"/>
            <a:ext cx="17489326" cy="98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4"/>
              </a:lnSpc>
              <a:spcBef>
                <a:spcPct val="0"/>
              </a:spcBef>
            </a:pPr>
            <a:r>
              <a:rPr lang="en-US" sz="5795">
                <a:solidFill>
                  <a:srgbClr val="003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Bài tập tuần 5: Quản lý ứng viên cho công ty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722399" y="3456042"/>
            <a:ext cx="5412122" cy="4987519"/>
            <a:chOff x="0" y="0"/>
            <a:chExt cx="7216162" cy="665002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594030"/>
              <a:ext cx="7166855" cy="956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Chức năng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643661"/>
              <a:ext cx="7166855" cy="956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Thiết kế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9307" y="5693292"/>
              <a:ext cx="7166855" cy="956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Kết luận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52400"/>
              <a:ext cx="7166855" cy="956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Giới thiệu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12900" y="3138367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2900" y="4532709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2900" y="6037659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2900" y="7699040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31227" y="414358"/>
            <a:ext cx="6225546" cy="1228684"/>
            <a:chOff x="0" y="0"/>
            <a:chExt cx="2271096" cy="448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1096" cy="448227"/>
            </a:xfrm>
            <a:custGeom>
              <a:avLst/>
              <a:gdLst/>
              <a:ahLst/>
              <a:cxnLst/>
              <a:rect r="r" b="b" t="t" l="l"/>
              <a:pathLst>
                <a:path h="448227" w="2271096">
                  <a:moveTo>
                    <a:pt x="0" y="0"/>
                  </a:moveTo>
                  <a:lnTo>
                    <a:pt x="2271096" y="0"/>
                  </a:lnTo>
                  <a:lnTo>
                    <a:pt x="2271096" y="448227"/>
                  </a:lnTo>
                  <a:lnTo>
                    <a:pt x="0" y="4482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58417" y="3567145"/>
          <a:ext cx="17643994" cy="6200775"/>
        </p:xfrm>
        <a:graphic>
          <a:graphicData uri="http://schemas.openxmlformats.org/drawingml/2006/table">
            <a:tbl>
              <a:tblPr/>
              <a:tblGrid>
                <a:gridCol w="17643994"/>
              </a:tblGrid>
              <a:tr h="4315454">
                <a:tc>
                  <a:txBody>
                    <a:bodyPr anchor="t" rtlCol="false"/>
                    <a:lstStyle/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Tạo kết nối nhanh chóng và hiệu quả.</a:t>
                      </a:r>
                      <a:endParaRPr lang="en-US" sz="1100"/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Tối ưu hóa quy trình tuyển dụng.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Cải thiện trải nghiệm người dùng.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Hỗ trợ ứng viên phát triển nghề nghiệp.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Đảm bảo bảo mật và an toàn thông tin.</a:t>
                      </a:r>
                    </a:p>
                    <a:p>
                      <a:pPr algn="just" marL="863606" indent="-431803" lvl="1">
                        <a:lnSpc>
                          <a:spcPts val="7920"/>
                        </a:lnSpc>
                        <a:buFont typeface="Arial"/>
                        <a:buChar char="•"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Hỗ trợ công ty tìm được ứng viên.</a:t>
                      </a:r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19884" y="467730"/>
            <a:ext cx="632106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b="true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1.Giới thiệu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5786" y="1932787"/>
            <a:ext cx="5574536" cy="1120908"/>
            <a:chOff x="0" y="0"/>
            <a:chExt cx="2033606" cy="4089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3606" cy="408910"/>
            </a:xfrm>
            <a:custGeom>
              <a:avLst/>
              <a:gdLst/>
              <a:ahLst/>
              <a:cxnLst/>
              <a:rect r="r" b="b" t="t" l="l"/>
              <a:pathLst>
                <a:path h="408910" w="2033606">
                  <a:moveTo>
                    <a:pt x="0" y="0"/>
                  </a:moveTo>
                  <a:lnTo>
                    <a:pt x="2033606" y="0"/>
                  </a:lnTo>
                  <a:lnTo>
                    <a:pt x="2033606" y="408910"/>
                  </a:lnTo>
                  <a:lnTo>
                    <a:pt x="0" y="408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24647" y="2057955"/>
            <a:ext cx="5512083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Mục tiêu của web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590" y="568166"/>
            <a:ext cx="6241125" cy="1907038"/>
            <a:chOff x="0" y="0"/>
            <a:chExt cx="2276779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6779" cy="695693"/>
            </a:xfrm>
            <a:custGeom>
              <a:avLst/>
              <a:gdLst/>
              <a:ahLst/>
              <a:cxnLst/>
              <a:rect r="r" b="b" t="t" l="l"/>
              <a:pathLst>
                <a:path h="695693" w="2276779">
                  <a:moveTo>
                    <a:pt x="0" y="0"/>
                  </a:moveTo>
                  <a:lnTo>
                    <a:pt x="2276779" y="0"/>
                  </a:lnTo>
                  <a:lnTo>
                    <a:pt x="2276779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915205"/>
            <a:ext cx="18288000" cy="6746947"/>
            <a:chOff x="0" y="0"/>
            <a:chExt cx="6671512" cy="24613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71512" cy="2461304"/>
            </a:xfrm>
            <a:custGeom>
              <a:avLst/>
              <a:gdLst/>
              <a:ahLst/>
              <a:cxnLst/>
              <a:rect r="r" b="b" t="t" l="l"/>
              <a:pathLst>
                <a:path h="2461304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461304"/>
                  </a:lnTo>
                  <a:lnTo>
                    <a:pt x="0" y="24613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849721" y="8797671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5970" y="9044945"/>
            <a:ext cx="3539104" cy="617207"/>
            <a:chOff x="0" y="0"/>
            <a:chExt cx="1291075" cy="2251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1075" cy="225159"/>
            </a:xfrm>
            <a:custGeom>
              <a:avLst/>
              <a:gdLst/>
              <a:ahLst/>
              <a:cxnLst/>
              <a:rect r="r" b="b" t="t" l="l"/>
              <a:pathLst>
                <a:path h="225159" w="1291075">
                  <a:moveTo>
                    <a:pt x="0" y="0"/>
                  </a:moveTo>
                  <a:lnTo>
                    <a:pt x="1291075" y="0"/>
                  </a:lnTo>
                  <a:lnTo>
                    <a:pt x="1291075" y="225159"/>
                  </a:lnTo>
                  <a:lnTo>
                    <a:pt x="0" y="225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722924" y="3044444"/>
            <a:ext cx="11565076" cy="6617708"/>
          </a:xfrm>
          <a:custGeom>
            <a:avLst/>
            <a:gdLst/>
            <a:ahLst/>
            <a:cxnLst/>
            <a:rect r="r" b="b" t="t" l="l"/>
            <a:pathLst>
              <a:path h="6617708" w="11565076">
                <a:moveTo>
                  <a:pt x="0" y="0"/>
                </a:moveTo>
                <a:lnTo>
                  <a:pt x="11565076" y="0"/>
                </a:lnTo>
                <a:lnTo>
                  <a:pt x="11565076" y="6617708"/>
                </a:lnTo>
                <a:lnTo>
                  <a:pt x="0" y="661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65" t="-1761" r="0" b="-20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0642" y="476229"/>
            <a:ext cx="7049083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2.Chức năng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642" y="3102038"/>
            <a:ext cx="8883358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 Quản lý ứng viên</a:t>
            </a:r>
          </a:p>
          <a:p>
            <a:pPr algn="l">
              <a:lnSpc>
                <a:spcPts val="51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0642" y="5573744"/>
            <a:ext cx="8883358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2. Quản lý công ty</a:t>
            </a:r>
          </a:p>
          <a:p>
            <a:pPr algn="l">
              <a:lnSpc>
                <a:spcPts val="51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60642" y="8045450"/>
            <a:ext cx="8883358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3. Quản lý công việc</a:t>
            </a:r>
          </a:p>
          <a:p>
            <a:pPr algn="l">
              <a:lnSpc>
                <a:spcPts val="51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6972964" cy="1906519"/>
            <a:chOff x="0" y="0"/>
            <a:chExt cx="2543756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56" cy="695503"/>
            </a:xfrm>
            <a:custGeom>
              <a:avLst/>
              <a:gdLst/>
              <a:ahLst/>
              <a:cxnLst/>
              <a:rect r="r" b="b" t="t" l="l"/>
              <a:pathLst>
                <a:path h="695503" w="2543756">
                  <a:moveTo>
                    <a:pt x="0" y="0"/>
                  </a:moveTo>
                  <a:lnTo>
                    <a:pt x="2543756" y="0"/>
                  </a:lnTo>
                  <a:lnTo>
                    <a:pt x="2543756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26069" y="2915205"/>
            <a:ext cx="17361931" cy="6438343"/>
            <a:chOff x="0" y="0"/>
            <a:chExt cx="6333680" cy="2348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3680" cy="2348725"/>
            </a:xfrm>
            <a:custGeom>
              <a:avLst/>
              <a:gdLst/>
              <a:ahLst/>
              <a:cxnLst/>
              <a:rect r="r" b="b" t="t" l="l"/>
              <a:pathLst>
                <a:path h="2348725" w="6333680">
                  <a:moveTo>
                    <a:pt x="0" y="0"/>
                  </a:moveTo>
                  <a:lnTo>
                    <a:pt x="6333680" y="0"/>
                  </a:lnTo>
                  <a:lnTo>
                    <a:pt x="6333680" y="2348725"/>
                  </a:lnTo>
                  <a:lnTo>
                    <a:pt x="0" y="23487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78358">
            <a:off x="16808929" y="8229523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563723"/>
            <a:ext cx="16785759" cy="7365968"/>
          </a:xfrm>
          <a:custGeom>
            <a:avLst/>
            <a:gdLst/>
            <a:ahLst/>
            <a:cxnLst/>
            <a:rect r="r" b="b" t="t" l="l"/>
            <a:pathLst>
              <a:path h="7365968" w="16785759">
                <a:moveTo>
                  <a:pt x="0" y="0"/>
                </a:moveTo>
                <a:lnTo>
                  <a:pt x="16785759" y="0"/>
                </a:lnTo>
                <a:lnTo>
                  <a:pt x="16785759" y="7365969"/>
                </a:lnTo>
                <a:lnTo>
                  <a:pt x="0" y="7365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32" t="-39066" r="0" b="-1584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43851" y="743722"/>
            <a:ext cx="7548020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Thiết kế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85556" y="294311"/>
            <a:ext cx="5795612" cy="1906519"/>
            <a:chOff x="0" y="0"/>
            <a:chExt cx="2114255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4255" cy="695503"/>
            </a:xfrm>
            <a:custGeom>
              <a:avLst/>
              <a:gdLst/>
              <a:ahLst/>
              <a:cxnLst/>
              <a:rect r="r" b="b" t="t" l="l"/>
              <a:pathLst>
                <a:path h="695503" w="2114255">
                  <a:moveTo>
                    <a:pt x="0" y="0"/>
                  </a:moveTo>
                  <a:lnTo>
                    <a:pt x="2114255" y="0"/>
                  </a:lnTo>
                  <a:lnTo>
                    <a:pt x="2114255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24647" y="1932787"/>
            <a:ext cx="3304194" cy="976698"/>
            <a:chOff x="0" y="0"/>
            <a:chExt cx="1360440" cy="4021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0440" cy="402137"/>
            </a:xfrm>
            <a:custGeom>
              <a:avLst/>
              <a:gdLst/>
              <a:ahLst/>
              <a:cxnLst/>
              <a:rect r="r" b="b" t="t" l="l"/>
              <a:pathLst>
                <a:path h="402137" w="1360440">
                  <a:moveTo>
                    <a:pt x="0" y="0"/>
                  </a:moveTo>
                  <a:lnTo>
                    <a:pt x="1360440" y="0"/>
                  </a:lnTo>
                  <a:lnTo>
                    <a:pt x="1360440" y="402137"/>
                  </a:lnTo>
                  <a:lnTo>
                    <a:pt x="0" y="4021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78358">
            <a:off x="16808929" y="8229523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943054" y="3035128"/>
            <a:ext cx="12530257" cy="7114072"/>
            <a:chOff x="0" y="0"/>
            <a:chExt cx="4571072" cy="25952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71072" cy="2595233"/>
            </a:xfrm>
            <a:custGeom>
              <a:avLst/>
              <a:gdLst/>
              <a:ahLst/>
              <a:cxnLst/>
              <a:rect r="r" b="b" t="t" l="l"/>
              <a:pathLst>
                <a:path h="2595233" w="4571072">
                  <a:moveTo>
                    <a:pt x="0" y="0"/>
                  </a:moveTo>
                  <a:lnTo>
                    <a:pt x="4571072" y="0"/>
                  </a:lnTo>
                  <a:lnTo>
                    <a:pt x="4571072" y="2595233"/>
                  </a:lnTo>
                  <a:lnTo>
                    <a:pt x="0" y="25952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298432" y="3528358"/>
            <a:ext cx="11538744" cy="6620842"/>
          </a:xfrm>
          <a:custGeom>
            <a:avLst/>
            <a:gdLst/>
            <a:ahLst/>
            <a:cxnLst/>
            <a:rect r="r" b="b" t="t" l="l"/>
            <a:pathLst>
              <a:path h="6620842" w="11538744">
                <a:moveTo>
                  <a:pt x="0" y="0"/>
                </a:moveTo>
                <a:lnTo>
                  <a:pt x="11538744" y="0"/>
                </a:lnTo>
                <a:lnTo>
                  <a:pt x="11538744" y="6620842"/>
                </a:lnTo>
                <a:lnTo>
                  <a:pt x="0" y="6620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5" t="0" r="-1235" b="-1346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455602" y="476046"/>
            <a:ext cx="722440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Thiết kế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4647" y="2086530"/>
            <a:ext cx="423681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Màn hình chính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08881" y="389561"/>
            <a:ext cx="6571126" cy="1906519"/>
            <a:chOff x="0" y="0"/>
            <a:chExt cx="2397165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97165" cy="695503"/>
            </a:xfrm>
            <a:custGeom>
              <a:avLst/>
              <a:gdLst/>
              <a:ahLst/>
              <a:cxnLst/>
              <a:rect r="r" b="b" t="t" l="l"/>
              <a:pathLst>
                <a:path h="695503" w="2397165">
                  <a:moveTo>
                    <a:pt x="0" y="0"/>
                  </a:moveTo>
                  <a:lnTo>
                    <a:pt x="2397165" y="0"/>
                  </a:lnTo>
                  <a:lnTo>
                    <a:pt x="2397165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44301" y="2028621"/>
            <a:ext cx="5111302" cy="1206379"/>
            <a:chOff x="0" y="0"/>
            <a:chExt cx="1864617" cy="4400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4617" cy="440090"/>
            </a:xfrm>
            <a:custGeom>
              <a:avLst/>
              <a:gdLst/>
              <a:ahLst/>
              <a:cxnLst/>
              <a:rect r="r" b="b" t="t" l="l"/>
              <a:pathLst>
                <a:path h="440090" w="1864617">
                  <a:moveTo>
                    <a:pt x="0" y="0"/>
                  </a:moveTo>
                  <a:lnTo>
                    <a:pt x="1864617" y="0"/>
                  </a:lnTo>
                  <a:lnTo>
                    <a:pt x="1864617" y="440090"/>
                  </a:lnTo>
                  <a:lnTo>
                    <a:pt x="0" y="4400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78358">
            <a:off x="16808929" y="8229523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89520" y="3385483"/>
            <a:ext cx="14344501" cy="6589703"/>
          </a:xfrm>
          <a:custGeom>
            <a:avLst/>
            <a:gdLst/>
            <a:ahLst/>
            <a:cxnLst/>
            <a:rect r="r" b="b" t="t" l="l"/>
            <a:pathLst>
              <a:path h="6589703" w="14344501">
                <a:moveTo>
                  <a:pt x="0" y="0"/>
                </a:moveTo>
                <a:lnTo>
                  <a:pt x="14344502" y="0"/>
                </a:lnTo>
                <a:lnTo>
                  <a:pt x="14344502" y="6589703"/>
                </a:lnTo>
                <a:lnTo>
                  <a:pt x="0" y="6589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056" r="0" b="-5385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4153" y="2214298"/>
            <a:ext cx="569446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Màn hình candidats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55602" y="476046"/>
            <a:ext cx="722440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Thiết kế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8358">
            <a:off x="16808929" y="8229523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127931" y="389561"/>
            <a:ext cx="6571126" cy="1906519"/>
            <a:chOff x="0" y="0"/>
            <a:chExt cx="2397165" cy="695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7165" cy="695503"/>
            </a:xfrm>
            <a:custGeom>
              <a:avLst/>
              <a:gdLst/>
              <a:ahLst/>
              <a:cxnLst/>
              <a:rect r="r" b="b" t="t" l="l"/>
              <a:pathLst>
                <a:path h="695503" w="2397165">
                  <a:moveTo>
                    <a:pt x="0" y="0"/>
                  </a:moveTo>
                  <a:lnTo>
                    <a:pt x="2397165" y="0"/>
                  </a:lnTo>
                  <a:lnTo>
                    <a:pt x="2397165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63351" y="2028621"/>
            <a:ext cx="5111302" cy="1206379"/>
            <a:chOff x="0" y="0"/>
            <a:chExt cx="1864617" cy="4400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4617" cy="440090"/>
            </a:xfrm>
            <a:custGeom>
              <a:avLst/>
              <a:gdLst/>
              <a:ahLst/>
              <a:cxnLst/>
              <a:rect r="r" b="b" t="t" l="l"/>
              <a:pathLst>
                <a:path h="440090" w="1864617">
                  <a:moveTo>
                    <a:pt x="0" y="0"/>
                  </a:moveTo>
                  <a:lnTo>
                    <a:pt x="1864617" y="0"/>
                  </a:lnTo>
                  <a:lnTo>
                    <a:pt x="1864617" y="440090"/>
                  </a:lnTo>
                  <a:lnTo>
                    <a:pt x="0" y="4400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906749" y="3385483"/>
            <a:ext cx="12975389" cy="6912859"/>
          </a:xfrm>
          <a:custGeom>
            <a:avLst/>
            <a:gdLst/>
            <a:ahLst/>
            <a:cxnLst/>
            <a:rect r="r" b="b" t="t" l="l"/>
            <a:pathLst>
              <a:path h="6912859" w="12975389">
                <a:moveTo>
                  <a:pt x="0" y="0"/>
                </a:moveTo>
                <a:lnTo>
                  <a:pt x="12975389" y="0"/>
                </a:lnTo>
                <a:lnTo>
                  <a:pt x="12975389" y="6912859"/>
                </a:lnTo>
                <a:lnTo>
                  <a:pt x="0" y="6912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65" r="-3199" b="-530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74652" y="476046"/>
            <a:ext cx="722440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Thiết kế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3203" y="2214298"/>
            <a:ext cx="569446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Màn hình companies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8358">
            <a:off x="16808929" y="8229523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108881" y="389561"/>
            <a:ext cx="6571126" cy="1906519"/>
            <a:chOff x="0" y="0"/>
            <a:chExt cx="2397165" cy="695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7165" cy="695503"/>
            </a:xfrm>
            <a:custGeom>
              <a:avLst/>
              <a:gdLst/>
              <a:ahLst/>
              <a:cxnLst/>
              <a:rect r="r" b="b" t="t" l="l"/>
              <a:pathLst>
                <a:path h="695503" w="2397165">
                  <a:moveTo>
                    <a:pt x="0" y="0"/>
                  </a:moveTo>
                  <a:lnTo>
                    <a:pt x="2397165" y="0"/>
                  </a:lnTo>
                  <a:lnTo>
                    <a:pt x="2397165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44301" y="2028621"/>
            <a:ext cx="5111302" cy="1206379"/>
            <a:chOff x="0" y="0"/>
            <a:chExt cx="1864617" cy="4400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4617" cy="440090"/>
            </a:xfrm>
            <a:custGeom>
              <a:avLst/>
              <a:gdLst/>
              <a:ahLst/>
              <a:cxnLst/>
              <a:rect r="r" b="b" t="t" l="l"/>
              <a:pathLst>
                <a:path h="440090" w="1864617">
                  <a:moveTo>
                    <a:pt x="0" y="0"/>
                  </a:moveTo>
                  <a:lnTo>
                    <a:pt x="1864617" y="0"/>
                  </a:lnTo>
                  <a:lnTo>
                    <a:pt x="1864617" y="440090"/>
                  </a:lnTo>
                  <a:lnTo>
                    <a:pt x="0" y="4400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940381" y="3385483"/>
            <a:ext cx="14407237" cy="6798285"/>
          </a:xfrm>
          <a:custGeom>
            <a:avLst/>
            <a:gdLst/>
            <a:ahLst/>
            <a:cxnLst/>
            <a:rect r="r" b="b" t="t" l="l"/>
            <a:pathLst>
              <a:path h="6798285" w="14407237">
                <a:moveTo>
                  <a:pt x="0" y="0"/>
                </a:moveTo>
                <a:lnTo>
                  <a:pt x="14407238" y="0"/>
                </a:lnTo>
                <a:lnTo>
                  <a:pt x="14407238" y="6798285"/>
                </a:lnTo>
                <a:lnTo>
                  <a:pt x="0" y="6798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48" t="-6558" r="0" b="-271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55602" y="476046"/>
            <a:ext cx="722440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Thiết kế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4153" y="2214298"/>
            <a:ext cx="569446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Màn hình jobs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DAF5dBpkDpc</dc:identifier>
  <dcterms:modified xsi:type="dcterms:W3CDTF">2011-08-01T06:04:30Z</dcterms:modified>
  <cp:revision>1</cp:revision>
  <dc:title>Công nghệ đang thay đổi giáo dục như thế nào</dc:title>
</cp:coreProperties>
</file>